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BF2C01-81B0-4429-A0EC-57B61E2305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F1D8361-AC52-4AA2-AF7D-23BBF869B4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96252AF-1145-4887-A3E3-1AC3792A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4C367-B026-4A29-9E38-85CC445DCE7E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D732D1C-1566-4248-B89F-0371D6E3E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F5BF9BE-F8ED-4BB4-977D-B7B441862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38E46-1378-450F-8BD1-203EDDAB26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6083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8A7615-3892-4818-ACE6-16ABE0AE0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D4DF977-A678-46A4-A16D-A2C9027CEA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855652-B30B-4633-9CB5-EE58D7AB5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4C367-B026-4A29-9E38-85CC445DCE7E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F426BA6-8879-4C55-B471-9DF7248A8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912D46-AFF7-455D-9C03-CB9D777D8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38E46-1378-450F-8BD1-203EDDAB26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670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8131D85-F567-4727-B923-F51B971572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4A99162-5E9A-4DEA-B357-917D48D94B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4B6C2D-ECB0-442C-9796-BB4D2F236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4C367-B026-4A29-9E38-85CC445DCE7E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6178BF2-E40C-49CE-B5F7-DD431FDC0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82ABC99-51FF-4C86-BCF9-8FD6C3A0C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38E46-1378-450F-8BD1-203EDDAB26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1843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0E8F0E-CD68-4EE0-B8EE-24ECF13CA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17A5AB8-25A1-4F6B-8E4D-DA79293B4C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30BB4C1-01AF-4E6D-90B5-0CA1AB0DE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4C367-B026-4A29-9E38-85CC445DCE7E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E129FB-A28D-4385-BE2E-3348C47C7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C6E376B-9F0D-4C00-AE89-62C0E8637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38E46-1378-450F-8BD1-203EDDAB26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9792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608BD0-A974-466F-A1A2-6D28FB4AE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6E5A641-9A6B-451A-8607-3A45299EDA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445BD0F-36E6-49CF-AF68-8CD44F0DE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4C367-B026-4A29-9E38-85CC445DCE7E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2A5345A-EC93-4032-AB05-D7363A460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41FD8AB-50B6-46D2-A371-F5E38370F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38E46-1378-450F-8BD1-203EDDAB26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6238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E5C73D-2238-43D5-892F-918AF9321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E36F8C8-8F61-4AFC-ADEC-6962470DAF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34D09AD-91B0-4330-A2D4-DD3C10B9B3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1811418-0E07-4D41-BA99-43F1F2DBF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4C367-B026-4A29-9E38-85CC445DCE7E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B17A59D-3EAE-499F-8895-EC591AF7A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EFDA0D8-4E69-4BCD-8353-A6C4B3B77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38E46-1378-450F-8BD1-203EDDAB26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092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ACA464-51D1-4D0C-9099-F312F190B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9DBA245-F170-4980-AA90-04992AEA68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DABC671-02C2-47FC-B96A-7C8C07C006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40BC317-232A-448F-BD3F-166A025B5E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84F4AEF-4B28-407E-8BF1-5B4283F1CC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DE92C5F-42A4-4CE7-830C-C2057CF58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4C367-B026-4A29-9E38-85CC445DCE7E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D0D9B0E-E3F1-4061-8919-F66988AA2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B125B32-F73A-4F0C-9197-80B2816A6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38E46-1378-450F-8BD1-203EDDAB26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1347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D5FF1D-164F-4B68-85D4-480813B41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EBE7D04-DCCF-49B0-988E-460711F26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4C367-B026-4A29-9E38-85CC445DCE7E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B489285-61C3-4356-A5B5-D3874306E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3724AD2-1C01-4736-B0A5-48CC7F639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38E46-1378-450F-8BD1-203EDDAB26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6641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AE17D9B-0327-4BCF-8755-05B5D0C6D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4C367-B026-4A29-9E38-85CC445DCE7E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444C4B9-EF2F-4881-ADC3-6020C643E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E2F07A7-6289-4FA6-B9EC-760E6BECB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38E46-1378-450F-8BD1-203EDDAB26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4680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0157B7-540F-4EB7-A12A-D5C985D92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E67524-94EB-42FC-AB4C-6CA54843D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D981A77-63FF-4B0D-A188-662D6D7202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E6C9CED-9566-43C7-B4F1-51901F164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4C367-B026-4A29-9E38-85CC445DCE7E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2D60BE2-F00D-41C5-A53E-263BFD550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3FEC72E-3FC9-4AD5-9B64-C82C53B9B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38E46-1378-450F-8BD1-203EDDAB26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0886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BD803C-03EF-4C49-9211-8D6964D9B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598E7D1-0016-4806-9940-632DD36285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8A4122D-D9FF-4509-8ECA-97782F735B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F6AD70B-677B-4406-B3E0-5F1C67F11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4C367-B026-4A29-9E38-85CC445DCE7E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F1954CB-7154-4277-9F66-94D4E1EDC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7E7634-D546-4C78-8E91-8580C294F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38E46-1378-450F-8BD1-203EDDAB26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1060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E655F7-880F-4831-831B-FDADD3FCB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D229B7B-BD6A-4EA9-9593-538E775EBB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8846CD3-2AA6-4B3E-AEFC-EC6A4C1913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24C367-B026-4A29-9E38-85CC445DCE7E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7FE3CF4-16EE-4587-9DB6-124E3F5D8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B250C8-3DE7-452E-9056-6C35A38C6F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E38E46-1378-450F-8BD1-203EDDAB26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6037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9E65EE-5D0B-4753-B025-DFC922F5B0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8000" b="1" dirty="0">
                <a:solidFill>
                  <a:srgbClr val="0070C0"/>
                </a:solidFill>
              </a:rPr>
              <a:t>Повторение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1A59351-2341-4FDE-81F7-0BC6FB90ED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Кинематика</a:t>
            </a:r>
          </a:p>
        </p:txBody>
      </p:sp>
    </p:spTree>
    <p:extLst>
      <p:ext uri="{BB962C8B-B14F-4D97-AF65-F5344CB8AC3E}">
        <p14:creationId xmlns:p14="http://schemas.microsoft.com/office/powerpoint/2010/main" val="2042914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DD91B7D-432C-42E1-B33C-EF8A60D8E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925" y="506691"/>
            <a:ext cx="11518150" cy="547933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C600844-D11B-47FE-9E0B-5E7CFD5279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7974" y="4934580"/>
            <a:ext cx="2654486" cy="130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062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187BAAE-5280-437A-A83F-77B57F54E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763" y="407946"/>
            <a:ext cx="9838282" cy="326924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B112EC3-3D1E-4798-B77F-C4619B9C2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6611" y="1826549"/>
            <a:ext cx="2780309" cy="214235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701EBC2-5522-41FF-96CC-012C8857E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763" y="4508715"/>
            <a:ext cx="4476650" cy="1028189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F7401701-D594-4D79-BC5D-B333BB3DE4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1175" y="4459507"/>
            <a:ext cx="3241995" cy="2101048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CE85C8E1-625D-4BC0-8A70-29191F95DA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8065" y="2042569"/>
            <a:ext cx="2723175" cy="1926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3888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769834B-60FE-4B89-B93D-1003A788B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875" y="293262"/>
            <a:ext cx="8868634" cy="6405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8864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9C3AC52-5CB7-420D-AD19-FA003A1A17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935" y="301658"/>
            <a:ext cx="9637389" cy="6259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8958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C95BDCE-5884-4594-A9FB-A814776AA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502" y="240383"/>
            <a:ext cx="10489704" cy="2719233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47A704E-C93C-49AA-BE19-E58F383810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741" y="3324653"/>
            <a:ext cx="10531549" cy="329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9421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5492108-1D0D-46C0-B917-7ED1746240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929" y="641022"/>
            <a:ext cx="11182530" cy="4911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8345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3208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8923E70-F002-4B4C-87C6-653A6A36A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760" y="452487"/>
            <a:ext cx="10214283" cy="5948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443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035A56E-42CC-44B8-AE34-D24F91AC0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269" y="914399"/>
            <a:ext cx="10324086" cy="511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917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5288A1D-DCB2-4FEF-B3FE-F43F137AF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225" y="612743"/>
            <a:ext cx="11375409" cy="363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119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BEF40D5-D6EE-497C-A906-1607F3FD4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581" y="296032"/>
            <a:ext cx="9257122" cy="6270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254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9EA5132-DEE7-491B-AFEA-687A65639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142" y="631596"/>
            <a:ext cx="11817770" cy="558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99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7363076-E566-4FB9-B8EB-3D5B23517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895" y="292231"/>
            <a:ext cx="8852379" cy="642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731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42033BB-3F1A-4BBD-9F4A-9EF748B33E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554" y="122548"/>
            <a:ext cx="9492977" cy="666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874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B812DC2-5DF1-4064-8865-8A5228E8B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927" y="377072"/>
            <a:ext cx="10804636" cy="6259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99238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2</Words>
  <Application>Microsoft Office PowerPoint</Application>
  <PresentationFormat>Широкоэкранный</PresentationFormat>
  <Paragraphs>2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Тема Office</vt:lpstr>
      <vt:lpstr>Повторение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Повторение</dc:title>
  <dc:creator>Елена Юрепина</dc:creator>
  <cp:lastModifiedBy>Елена Юрепина</cp:lastModifiedBy>
  <cp:revision>8</cp:revision>
  <dcterms:created xsi:type="dcterms:W3CDTF">2022-09-02T23:18:42Z</dcterms:created>
  <dcterms:modified xsi:type="dcterms:W3CDTF">2022-09-07T22:57:00Z</dcterms:modified>
</cp:coreProperties>
</file>

<file path=docProps/thumbnail.jpeg>
</file>